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155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736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40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561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938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73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053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667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615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285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211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7DDC1-A6FD-4D86-A33E-B77343E80A9E}" type="datetimeFigureOut">
              <a:rPr lang="ru-RU" smtClean="0"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01165-3958-4AE5-BC9E-A990BF7D0F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923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4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57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43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62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3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2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18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68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17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68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9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01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52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26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65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31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06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4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3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Широкоэкранный</PresentationFormat>
  <Paragraphs>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Бушуев Дмитрий Николаевич</dc:creator>
  <cp:lastModifiedBy>Козонкова Елена Николаевна</cp:lastModifiedBy>
  <cp:revision>2</cp:revision>
  <dcterms:created xsi:type="dcterms:W3CDTF">2016-04-14T09:12:08Z</dcterms:created>
  <dcterms:modified xsi:type="dcterms:W3CDTF">2016-04-14T09:24:04Z</dcterms:modified>
</cp:coreProperties>
</file>